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5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717020-501E-433D-A98A-33B7DDC7A61A}" type="doc">
      <dgm:prSet loTypeId="urn:microsoft.com/office/officeart/2005/8/layout/venn1" loCatId="relationship" qsTypeId="urn:microsoft.com/office/officeart/2005/8/quickstyle/3d4" qsCatId="3D" csTypeId="urn:microsoft.com/office/officeart/2005/8/colors/colorful5" csCatId="colorful" phldr="1"/>
      <dgm:spPr/>
    </dgm:pt>
    <dgm:pt modelId="{73C4555A-B7FA-4B9F-904F-EDC7C141B3B7}">
      <dgm:prSet phldrT="[テキスト]"/>
      <dgm:spPr>
        <a:solidFill>
          <a:srgbClr val="33CCFF">
            <a:alpha val="49804"/>
          </a:srgbClr>
        </a:solidFill>
        <a:scene3d>
          <a:camera prst="orthographicFront"/>
          <a:lightRig rig="chilly" dir="t"/>
        </a:scene3d>
      </dgm:spPr>
      <dgm:t>
        <a:bodyPr/>
        <a:lstStyle/>
        <a:p>
          <a:r>
            <a:rPr kumimoji="1" lang="ja-JP" altLang="en-US" dirty="0" smtClean="0"/>
            <a:t>もの　　　づくり</a:t>
          </a:r>
          <a:endParaRPr kumimoji="1" lang="ja-JP" altLang="en-US" dirty="0"/>
        </a:p>
      </dgm:t>
    </dgm:pt>
    <dgm:pt modelId="{CC911874-5ED1-40DD-A23C-CEB592C1F016}" type="parTrans" cxnId="{4DD53CC0-2B34-4E6A-A3BB-7FD0B3F75A4C}">
      <dgm:prSet/>
      <dgm:spPr/>
      <dgm:t>
        <a:bodyPr/>
        <a:lstStyle/>
        <a:p>
          <a:endParaRPr kumimoji="1" lang="ja-JP" altLang="en-US"/>
        </a:p>
      </dgm:t>
    </dgm:pt>
    <dgm:pt modelId="{4FEF93E9-0240-457A-A07F-81CD61BFBD1F}" type="sibTrans" cxnId="{4DD53CC0-2B34-4E6A-A3BB-7FD0B3F75A4C}">
      <dgm:prSet/>
      <dgm:spPr/>
      <dgm:t>
        <a:bodyPr/>
        <a:lstStyle/>
        <a:p>
          <a:endParaRPr kumimoji="1" lang="ja-JP" altLang="en-US"/>
        </a:p>
      </dgm:t>
    </dgm:pt>
    <dgm:pt modelId="{F876E0FB-3994-4C8A-A820-E144DBD5FD60}">
      <dgm:prSet phldrT="[テキスト]"/>
      <dgm:spPr>
        <a:solidFill>
          <a:srgbClr val="99FF66">
            <a:alpha val="49804"/>
          </a:srgbClr>
        </a:solidFill>
      </dgm:spPr>
      <dgm:t>
        <a:bodyPr/>
        <a:lstStyle/>
        <a:p>
          <a:r>
            <a:rPr kumimoji="1" lang="ja-JP" altLang="en-US" dirty="0" smtClean="0"/>
            <a:t>メンテナンス</a:t>
          </a:r>
          <a:endParaRPr kumimoji="1" lang="ja-JP" altLang="en-US" dirty="0"/>
        </a:p>
      </dgm:t>
    </dgm:pt>
    <dgm:pt modelId="{37FF7275-6A69-4294-B02C-1653A9FE90E5}" type="parTrans" cxnId="{6C27AF81-95BD-4400-A101-0CE1962F534E}">
      <dgm:prSet/>
      <dgm:spPr/>
      <dgm:t>
        <a:bodyPr/>
        <a:lstStyle/>
        <a:p>
          <a:endParaRPr kumimoji="1" lang="ja-JP" altLang="en-US"/>
        </a:p>
      </dgm:t>
    </dgm:pt>
    <dgm:pt modelId="{DC03D932-013A-45B3-A77F-C7C9AD0EA55A}" type="sibTrans" cxnId="{6C27AF81-95BD-4400-A101-0CE1962F534E}">
      <dgm:prSet/>
      <dgm:spPr/>
      <dgm:t>
        <a:bodyPr/>
        <a:lstStyle/>
        <a:p>
          <a:endParaRPr kumimoji="1" lang="ja-JP" altLang="en-US"/>
        </a:p>
      </dgm:t>
    </dgm:pt>
    <dgm:pt modelId="{121C7702-3F48-4721-831B-483566A0E423}">
      <dgm:prSet phldrT="[テキスト]"/>
      <dgm:spPr>
        <a:solidFill>
          <a:srgbClr val="FFCCFF">
            <a:alpha val="49804"/>
          </a:srgbClr>
        </a:solidFill>
        <a:scene3d>
          <a:camera prst="orthographicFront"/>
          <a:lightRig rig="chilly" dir="t"/>
        </a:scene3d>
      </dgm:spPr>
      <dgm:t>
        <a:bodyPr/>
        <a:lstStyle/>
        <a:p>
          <a:r>
            <a:rPr kumimoji="1" lang="ja-JP" altLang="en-US" dirty="0" smtClean="0"/>
            <a:t>校 正</a:t>
          </a:r>
          <a:endParaRPr kumimoji="1" lang="ja-JP" altLang="en-US" dirty="0"/>
        </a:p>
      </dgm:t>
    </dgm:pt>
    <dgm:pt modelId="{82EEFC0A-9BC7-4713-90EA-26ECE0B3462F}" type="parTrans" cxnId="{CE4ACA5B-D049-4A85-8D13-625DFA3C7B22}">
      <dgm:prSet/>
      <dgm:spPr/>
      <dgm:t>
        <a:bodyPr/>
        <a:lstStyle/>
        <a:p>
          <a:endParaRPr kumimoji="1" lang="ja-JP" altLang="en-US"/>
        </a:p>
      </dgm:t>
    </dgm:pt>
    <dgm:pt modelId="{7247914C-3396-4B4C-9131-431A45C838EA}" type="sibTrans" cxnId="{CE4ACA5B-D049-4A85-8D13-625DFA3C7B22}">
      <dgm:prSet/>
      <dgm:spPr/>
      <dgm:t>
        <a:bodyPr/>
        <a:lstStyle/>
        <a:p>
          <a:endParaRPr kumimoji="1" lang="ja-JP" altLang="en-US"/>
        </a:p>
      </dgm:t>
    </dgm:pt>
    <dgm:pt modelId="{C2A1A752-2568-465C-AE42-0702ED78B289}" type="pres">
      <dgm:prSet presAssocID="{7E717020-501E-433D-A98A-33B7DDC7A61A}" presName="compositeShape" presStyleCnt="0">
        <dgm:presLayoutVars>
          <dgm:chMax val="7"/>
          <dgm:dir/>
          <dgm:resizeHandles val="exact"/>
        </dgm:presLayoutVars>
      </dgm:prSet>
      <dgm:spPr/>
    </dgm:pt>
    <dgm:pt modelId="{CAAA2904-E269-409A-A7A8-D28F6A102B7D}" type="pres">
      <dgm:prSet presAssocID="{73C4555A-B7FA-4B9F-904F-EDC7C141B3B7}" presName="circ1" presStyleLbl="vennNode1" presStyleIdx="0" presStyleCnt="3"/>
      <dgm:spPr/>
      <dgm:t>
        <a:bodyPr/>
        <a:lstStyle/>
        <a:p>
          <a:endParaRPr kumimoji="1" lang="ja-JP" altLang="en-US"/>
        </a:p>
      </dgm:t>
    </dgm:pt>
    <dgm:pt modelId="{5DB10C91-CDF2-45A7-89A7-FC8945E82BD2}" type="pres">
      <dgm:prSet presAssocID="{73C4555A-B7FA-4B9F-904F-EDC7C141B3B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FE9500B-6F1E-43C8-881B-F8E2A4A430AB}" type="pres">
      <dgm:prSet presAssocID="{F876E0FB-3994-4C8A-A820-E144DBD5FD60}" presName="circ2" presStyleLbl="vennNode1" presStyleIdx="1" presStyleCnt="3"/>
      <dgm:spPr/>
      <dgm:t>
        <a:bodyPr/>
        <a:lstStyle/>
        <a:p>
          <a:endParaRPr kumimoji="1" lang="ja-JP" altLang="en-US"/>
        </a:p>
      </dgm:t>
    </dgm:pt>
    <dgm:pt modelId="{56E4B65D-6D3F-42C7-9B97-F55EB27AC0C3}" type="pres">
      <dgm:prSet presAssocID="{F876E0FB-3994-4C8A-A820-E144DBD5FD6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50D0C73-C70F-427B-A748-9AFCCE0DEE68}" type="pres">
      <dgm:prSet presAssocID="{121C7702-3F48-4721-831B-483566A0E423}" presName="circ3" presStyleLbl="vennNode1" presStyleIdx="2" presStyleCnt="3"/>
      <dgm:spPr/>
      <dgm:t>
        <a:bodyPr/>
        <a:lstStyle/>
        <a:p>
          <a:endParaRPr kumimoji="1" lang="ja-JP" altLang="en-US"/>
        </a:p>
      </dgm:t>
    </dgm:pt>
    <dgm:pt modelId="{7310590E-ED7B-4C98-AD35-A6F4359A63DC}" type="pres">
      <dgm:prSet presAssocID="{121C7702-3F48-4721-831B-483566A0E42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DD53CC0-2B34-4E6A-A3BB-7FD0B3F75A4C}" srcId="{7E717020-501E-433D-A98A-33B7DDC7A61A}" destId="{73C4555A-B7FA-4B9F-904F-EDC7C141B3B7}" srcOrd="0" destOrd="0" parTransId="{CC911874-5ED1-40DD-A23C-CEB592C1F016}" sibTransId="{4FEF93E9-0240-457A-A07F-81CD61BFBD1F}"/>
    <dgm:cxn modelId="{CE4ACA5B-D049-4A85-8D13-625DFA3C7B22}" srcId="{7E717020-501E-433D-A98A-33B7DDC7A61A}" destId="{121C7702-3F48-4721-831B-483566A0E423}" srcOrd="2" destOrd="0" parTransId="{82EEFC0A-9BC7-4713-90EA-26ECE0B3462F}" sibTransId="{7247914C-3396-4B4C-9131-431A45C838EA}"/>
    <dgm:cxn modelId="{0D00FCA6-5082-4E67-A5E2-3C1861C6E28D}" type="presOf" srcId="{F876E0FB-3994-4C8A-A820-E144DBD5FD60}" destId="{56E4B65D-6D3F-42C7-9B97-F55EB27AC0C3}" srcOrd="1" destOrd="0" presId="urn:microsoft.com/office/officeart/2005/8/layout/venn1"/>
    <dgm:cxn modelId="{6C27AF81-95BD-4400-A101-0CE1962F534E}" srcId="{7E717020-501E-433D-A98A-33B7DDC7A61A}" destId="{F876E0FB-3994-4C8A-A820-E144DBD5FD60}" srcOrd="1" destOrd="0" parTransId="{37FF7275-6A69-4294-B02C-1653A9FE90E5}" sibTransId="{DC03D932-013A-45B3-A77F-C7C9AD0EA55A}"/>
    <dgm:cxn modelId="{24479045-37DB-4CD8-86DD-62295F687AC6}" type="presOf" srcId="{73C4555A-B7FA-4B9F-904F-EDC7C141B3B7}" destId="{5DB10C91-CDF2-45A7-89A7-FC8945E82BD2}" srcOrd="1" destOrd="0" presId="urn:microsoft.com/office/officeart/2005/8/layout/venn1"/>
    <dgm:cxn modelId="{562E80E3-44CB-4941-BF89-42CBE7E64F1E}" type="presOf" srcId="{73C4555A-B7FA-4B9F-904F-EDC7C141B3B7}" destId="{CAAA2904-E269-409A-A7A8-D28F6A102B7D}" srcOrd="0" destOrd="0" presId="urn:microsoft.com/office/officeart/2005/8/layout/venn1"/>
    <dgm:cxn modelId="{BDA31379-16E4-4ED8-B48C-F3C5106CFAC3}" type="presOf" srcId="{7E717020-501E-433D-A98A-33B7DDC7A61A}" destId="{C2A1A752-2568-465C-AE42-0702ED78B289}" srcOrd="0" destOrd="0" presId="urn:microsoft.com/office/officeart/2005/8/layout/venn1"/>
    <dgm:cxn modelId="{8790263D-B1AC-4DF1-902F-4878CEACBC13}" type="presOf" srcId="{121C7702-3F48-4721-831B-483566A0E423}" destId="{150D0C73-C70F-427B-A748-9AFCCE0DEE68}" srcOrd="0" destOrd="0" presId="urn:microsoft.com/office/officeart/2005/8/layout/venn1"/>
    <dgm:cxn modelId="{BE51E921-9722-4733-A431-F2AFA9D344A1}" type="presOf" srcId="{121C7702-3F48-4721-831B-483566A0E423}" destId="{7310590E-ED7B-4C98-AD35-A6F4359A63DC}" srcOrd="1" destOrd="0" presId="urn:microsoft.com/office/officeart/2005/8/layout/venn1"/>
    <dgm:cxn modelId="{7635231B-B8BB-471A-8219-4DC2A96F11E4}" type="presOf" srcId="{F876E0FB-3994-4C8A-A820-E144DBD5FD60}" destId="{4FE9500B-6F1E-43C8-881B-F8E2A4A430AB}" srcOrd="0" destOrd="0" presId="urn:microsoft.com/office/officeart/2005/8/layout/venn1"/>
    <dgm:cxn modelId="{F67F90F2-9690-4153-B367-52738CD5666E}" type="presParOf" srcId="{C2A1A752-2568-465C-AE42-0702ED78B289}" destId="{CAAA2904-E269-409A-A7A8-D28F6A102B7D}" srcOrd="0" destOrd="0" presId="urn:microsoft.com/office/officeart/2005/8/layout/venn1"/>
    <dgm:cxn modelId="{8F180093-EA20-4FE7-A3FC-4CD18F3C157F}" type="presParOf" srcId="{C2A1A752-2568-465C-AE42-0702ED78B289}" destId="{5DB10C91-CDF2-45A7-89A7-FC8945E82BD2}" srcOrd="1" destOrd="0" presId="urn:microsoft.com/office/officeart/2005/8/layout/venn1"/>
    <dgm:cxn modelId="{A8658C7D-E976-4EEA-8D02-511A4F8A9EA8}" type="presParOf" srcId="{C2A1A752-2568-465C-AE42-0702ED78B289}" destId="{4FE9500B-6F1E-43C8-881B-F8E2A4A430AB}" srcOrd="2" destOrd="0" presId="urn:microsoft.com/office/officeart/2005/8/layout/venn1"/>
    <dgm:cxn modelId="{B69FBE83-D9DB-4FB5-AC7D-13C3BD351A4F}" type="presParOf" srcId="{C2A1A752-2568-465C-AE42-0702ED78B289}" destId="{56E4B65D-6D3F-42C7-9B97-F55EB27AC0C3}" srcOrd="3" destOrd="0" presId="urn:microsoft.com/office/officeart/2005/8/layout/venn1"/>
    <dgm:cxn modelId="{60090C5A-5BC3-433E-920D-F544E2E6D4BC}" type="presParOf" srcId="{C2A1A752-2568-465C-AE42-0702ED78B289}" destId="{150D0C73-C70F-427B-A748-9AFCCE0DEE68}" srcOrd="4" destOrd="0" presId="urn:microsoft.com/office/officeart/2005/8/layout/venn1"/>
    <dgm:cxn modelId="{8119111B-7CB4-4549-8336-20AB4CEC967B}" type="presParOf" srcId="{C2A1A752-2568-465C-AE42-0702ED78B289}" destId="{7310590E-ED7B-4C98-AD35-A6F4359A63D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AA2904-E269-409A-A7A8-D28F6A102B7D}">
      <dsp:nvSpPr>
        <dsp:cNvPr id="0" name=""/>
        <dsp:cNvSpPr/>
      </dsp:nvSpPr>
      <dsp:spPr>
        <a:xfrm>
          <a:off x="987399" y="42867"/>
          <a:ext cx="2057648" cy="2057648"/>
        </a:xfrm>
        <a:prstGeom prst="ellipse">
          <a:avLst/>
        </a:prstGeom>
        <a:solidFill>
          <a:srgbClr val="33CCFF">
            <a:alpha val="49804"/>
          </a:srgb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100" kern="1200" dirty="0" smtClean="0"/>
            <a:t>もの　　　づくり</a:t>
          </a:r>
          <a:endParaRPr kumimoji="1" lang="ja-JP" altLang="en-US" sz="3100" kern="1200" dirty="0"/>
        </a:p>
      </dsp:txBody>
      <dsp:txXfrm>
        <a:off x="1261752" y="402956"/>
        <a:ext cx="1508942" cy="925941"/>
      </dsp:txXfrm>
    </dsp:sp>
    <dsp:sp modelId="{4FE9500B-6F1E-43C8-881B-F8E2A4A430AB}">
      <dsp:nvSpPr>
        <dsp:cNvPr id="0" name=""/>
        <dsp:cNvSpPr/>
      </dsp:nvSpPr>
      <dsp:spPr>
        <a:xfrm>
          <a:off x="1729867" y="1328897"/>
          <a:ext cx="2057648" cy="2057648"/>
        </a:xfrm>
        <a:prstGeom prst="ellipse">
          <a:avLst/>
        </a:prstGeom>
        <a:solidFill>
          <a:srgbClr val="99FF66">
            <a:alpha val="49804"/>
          </a:srgb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100" kern="1200" dirty="0" smtClean="0"/>
            <a:t>メンテナンス</a:t>
          </a:r>
          <a:endParaRPr kumimoji="1" lang="ja-JP" altLang="en-US" sz="3100" kern="1200" dirty="0"/>
        </a:p>
      </dsp:txBody>
      <dsp:txXfrm>
        <a:off x="2359165" y="1860457"/>
        <a:ext cx="1234589" cy="1131706"/>
      </dsp:txXfrm>
    </dsp:sp>
    <dsp:sp modelId="{150D0C73-C70F-427B-A748-9AFCCE0DEE68}">
      <dsp:nvSpPr>
        <dsp:cNvPr id="0" name=""/>
        <dsp:cNvSpPr/>
      </dsp:nvSpPr>
      <dsp:spPr>
        <a:xfrm>
          <a:off x="244931" y="1328897"/>
          <a:ext cx="2057648" cy="2057648"/>
        </a:xfrm>
        <a:prstGeom prst="ellipse">
          <a:avLst/>
        </a:prstGeom>
        <a:solidFill>
          <a:srgbClr val="FFCCFF">
            <a:alpha val="49804"/>
          </a:srgb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100" kern="1200" dirty="0" smtClean="0"/>
            <a:t>校 正</a:t>
          </a:r>
          <a:endParaRPr kumimoji="1" lang="ja-JP" altLang="en-US" sz="3100" kern="1200" dirty="0"/>
        </a:p>
      </dsp:txBody>
      <dsp:txXfrm>
        <a:off x="438693" y="1860457"/>
        <a:ext cx="1234589" cy="1131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00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88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89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68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97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54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8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35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072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967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22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EAC1-3353-4579-A8C2-CBAD2FD63E1A}" type="datetimeFigureOut">
              <a:rPr kumimoji="1" lang="ja-JP" altLang="en-US" smtClean="0"/>
              <a:t>2021/1/5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3A4CC-8A35-4495-97C1-60344C619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6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279576" y="1268760"/>
            <a:ext cx="7763544" cy="4513325"/>
            <a:chOff x="2430252" y="1815159"/>
            <a:chExt cx="7763544" cy="4513325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2567608" y="1815159"/>
              <a:ext cx="74888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ものづくりの経験と技術を活かした校正サービス</a:t>
              </a:r>
              <a:endParaRPr kumimoji="1" lang="ja-JP" altLang="en-US" sz="2800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430252" y="5805264"/>
              <a:ext cx="77635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dirty="0" smtClean="0"/>
                <a:t>メンテナンスと校正を合わせたトータルサポート</a:t>
              </a:r>
              <a:endParaRPr kumimoji="1" lang="ja-JP" altLang="en-US" sz="2800" dirty="0"/>
            </a:p>
          </p:txBody>
        </p:sp>
        <p:graphicFrame>
          <p:nvGraphicFramePr>
            <p:cNvPr id="7" name="図表 6"/>
            <p:cNvGraphicFramePr/>
            <p:nvPr>
              <p:extLst>
                <p:ext uri="{D42A27DB-BD31-4B8C-83A1-F6EECF244321}">
                  <p14:modId xmlns:p14="http://schemas.microsoft.com/office/powerpoint/2010/main" val="3653531145"/>
                </p:ext>
              </p:extLst>
            </p:nvPr>
          </p:nvGraphicFramePr>
          <p:xfrm>
            <a:off x="3791744" y="2338379"/>
            <a:ext cx="4032448" cy="342941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71722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JEMIMA勝田</dc:creator>
  <cp:lastModifiedBy>JEMIMA勝田</cp:lastModifiedBy>
  <cp:revision>1</cp:revision>
  <dcterms:created xsi:type="dcterms:W3CDTF">2021-01-05T02:38:53Z</dcterms:created>
  <dcterms:modified xsi:type="dcterms:W3CDTF">2021-01-05T02:39:10Z</dcterms:modified>
</cp:coreProperties>
</file>